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67" r:id="rId3"/>
    <p:sldId id="257" r:id="rId4"/>
    <p:sldId id="259" r:id="rId5"/>
    <p:sldId id="268" r:id="rId6"/>
    <p:sldId id="260" r:id="rId7"/>
    <p:sldId id="270" r:id="rId8"/>
    <p:sldId id="274" r:id="rId9"/>
    <p:sldId id="261" r:id="rId10"/>
    <p:sldId id="262" r:id="rId11"/>
    <p:sldId id="279" r:id="rId12"/>
    <p:sldId id="281" r:id="rId13"/>
    <p:sldId id="280" r:id="rId14"/>
    <p:sldId id="263" r:id="rId15"/>
    <p:sldId id="278" r:id="rId16"/>
    <p:sldId id="264" r:id="rId17"/>
    <p:sldId id="277" r:id="rId18"/>
    <p:sldId id="265" r:id="rId19"/>
    <p:sldId id="266" r:id="rId20"/>
    <p:sldId id="276" r:id="rId21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564" autoAdjust="0"/>
  </p:normalViewPr>
  <p:slideViewPr>
    <p:cSldViewPr>
      <p:cViewPr varScale="1">
        <p:scale>
          <a:sx n="57" d="100"/>
          <a:sy n="57" d="100"/>
        </p:scale>
        <p:origin x="-989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5112568" cy="4909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0281915"/>
      </p:ext>
    </p:extLst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6328111"/>
      </p:ext>
    </p:extLst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97466363"/>
      </p:ext>
    </p:extLst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5463966"/>
            <a:ext cx="912513" cy="1250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1055798"/>
      </p:ext>
    </p:extLst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5463966"/>
            <a:ext cx="912513" cy="1250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orta 3"/>
          <p:cNvSpPr/>
          <p:nvPr userDrawn="1"/>
        </p:nvSpPr>
        <p:spPr>
          <a:xfrm>
            <a:off x="582801" y="0"/>
            <a:ext cx="8093655" cy="1844824"/>
          </a:xfrm>
          <a:custGeom>
            <a:avLst/>
            <a:gdLst>
              <a:gd name="connsiteX0" fmla="*/ 9262685 w 9262685"/>
              <a:gd name="connsiteY0" fmla="*/ 2488586 h 4977172"/>
              <a:gd name="connsiteX1" fmla="*/ 4634015 w 9262685"/>
              <a:gd name="connsiteY1" fmla="*/ 4977172 h 4977172"/>
              <a:gd name="connsiteX2" fmla="*/ 36 w 9262685"/>
              <a:gd name="connsiteY2" fmla="*/ 2498534 h 4977172"/>
              <a:gd name="connsiteX3" fmla="*/ 4631343 w 9262685"/>
              <a:gd name="connsiteY3" fmla="*/ 2488586 h 4977172"/>
              <a:gd name="connsiteX4" fmla="*/ 9262685 w 9262685"/>
              <a:gd name="connsiteY4" fmla="*/ 2488586 h 4977172"/>
              <a:gd name="connsiteX0" fmla="*/ 9273859 w 9273859"/>
              <a:gd name="connsiteY0" fmla="*/ 0 h 3667391"/>
              <a:gd name="connsiteX1" fmla="*/ 2221478 w 9273859"/>
              <a:gd name="connsiteY1" fmla="*/ 3667391 h 3667391"/>
              <a:gd name="connsiteX2" fmla="*/ 11210 w 9273859"/>
              <a:gd name="connsiteY2" fmla="*/ 9948 h 3667391"/>
              <a:gd name="connsiteX3" fmla="*/ 4642517 w 9273859"/>
              <a:gd name="connsiteY3" fmla="*/ 0 h 3667391"/>
              <a:gd name="connsiteX4" fmla="*/ 9273859 w 9273859"/>
              <a:gd name="connsiteY4" fmla="*/ 0 h 3667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73859" h="3667391">
                <a:moveTo>
                  <a:pt x="9273859" y="0"/>
                </a:moveTo>
                <a:cubicBezTo>
                  <a:pt x="9273859" y="1373847"/>
                  <a:pt x="4778254" y="3666598"/>
                  <a:pt x="2221478" y="3667391"/>
                </a:cubicBezTo>
                <a:cubicBezTo>
                  <a:pt x="-330158" y="3668182"/>
                  <a:pt x="21410" y="1381022"/>
                  <a:pt x="11210" y="9948"/>
                </a:cubicBezTo>
                <a:lnTo>
                  <a:pt x="4642517" y="0"/>
                </a:lnTo>
                <a:lnTo>
                  <a:pt x="9273859" y="0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68614"/>
      </p:ext>
    </p:extLst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2301997"/>
      </p:ext>
    </p:extLst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8428424"/>
      </p:ext>
    </p:extLst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5995596"/>
      </p:ext>
    </p:extLst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4154080"/>
      </p:ext>
    </p:extLst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2942683"/>
      </p:ext>
    </p:extLst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9319536"/>
      </p:ext>
    </p:extLst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9356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788024" y="5206462"/>
            <a:ext cx="417646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XXIII  World </a:t>
            </a:r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Congress</a:t>
            </a:r>
            <a:endParaRPr lang="it-IT" sz="3600" dirty="0" smtClean="0">
              <a:solidFill>
                <a:schemeClr val="bg1"/>
              </a:solidFill>
              <a:latin typeface="Anna" pitchFamily="50" charset="0"/>
            </a:endParaRPr>
          </a:p>
          <a:p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Apostleship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 of the 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Sea</a:t>
            </a:r>
          </a:p>
          <a:p>
            <a:r>
              <a:rPr lang="en-US" sz="2000" dirty="0">
                <a:solidFill>
                  <a:srgbClr val="FF0000"/>
                </a:solidFill>
                <a:latin typeface="Anna" pitchFamily="50" charset="0"/>
              </a:rPr>
              <a:t>Vatican City, </a:t>
            </a:r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19</a:t>
            </a:r>
            <a:r>
              <a:rPr lang="en-US" sz="2000" baseline="30000" dirty="0" smtClean="0">
                <a:solidFill>
                  <a:srgbClr val="FF0000"/>
                </a:solidFill>
                <a:latin typeface="Anna" pitchFamily="50" charset="0"/>
              </a:rPr>
              <a:t>th</a:t>
            </a:r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 – 23</a:t>
            </a:r>
            <a:r>
              <a:rPr lang="en-US" sz="2000" baseline="30000" dirty="0" smtClean="0">
                <a:solidFill>
                  <a:srgbClr val="FF0000"/>
                </a:solidFill>
                <a:latin typeface="Anna" pitchFamily="50" charset="0"/>
              </a:rPr>
              <a:t>th</a:t>
            </a:r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Anna" pitchFamily="50" charset="0"/>
              </a:rPr>
              <a:t>November 2012 </a:t>
            </a:r>
            <a:r>
              <a:rPr lang="it-IT" sz="2000" dirty="0" smtClean="0">
                <a:solidFill>
                  <a:srgbClr val="FF0000"/>
                </a:solidFill>
                <a:latin typeface="Anna" pitchFamily="50" charset="0"/>
              </a:rPr>
              <a:t> </a:t>
            </a:r>
            <a:endParaRPr lang="it-IT" sz="2000" dirty="0">
              <a:solidFill>
                <a:srgbClr val="FF0000"/>
              </a:solidFill>
              <a:latin typeface="Ann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62638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25270" y="404664"/>
            <a:ext cx="85689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Leaving the crowd, they took him with them in the boat just as he was. And other boats were with him. A violent squall came up and waves were breaking over the boat, so that it was already filling up.</a:t>
            </a:r>
            <a:endParaRPr lang="it-IT" sz="2400" dirty="0">
              <a:solidFill>
                <a:schemeClr val="bg1"/>
              </a:solidFill>
            </a:endParaRPr>
          </a:p>
          <a:p>
            <a:r>
              <a:rPr lang="en-US" sz="2400" b="1" dirty="0">
                <a:solidFill>
                  <a:schemeClr val="bg1"/>
                </a:solidFill>
              </a:rPr>
              <a:t> </a:t>
            </a:r>
            <a:endParaRPr lang="it-IT" sz="2400" dirty="0">
              <a:solidFill>
                <a:schemeClr val="bg1"/>
              </a:solidFill>
            </a:endParaRPr>
          </a:p>
          <a:p>
            <a:r>
              <a:rPr lang="it-IT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Egli se ne stava a poppa, sul cuscino, e dormiva. Allora lo svegliarono e gli dissero: “Maestro, non t’importa che moriamo</a:t>
            </a:r>
            <a:r>
              <a:rPr lang="it-IT" sz="2400" b="1" dirty="0" smtClean="0">
                <a:solidFill>
                  <a:schemeClr val="bg1"/>
                </a:solidFill>
              </a:rPr>
              <a:t>?”.</a:t>
            </a:r>
            <a:endParaRPr lang="it-IT" sz="2400" dirty="0">
              <a:solidFill>
                <a:schemeClr val="bg1"/>
              </a:solidFill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24" y="3284984"/>
            <a:ext cx="5005863" cy="333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72791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9" descr="j04315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161" y="29634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4965576" y="3573016"/>
            <a:ext cx="39604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Laudate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 </a:t>
            </a:r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omnes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 </a:t>
            </a:r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gentes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, </a:t>
            </a:r>
          </a:p>
          <a:p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laudate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 </a:t>
            </a:r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Dominum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.</a:t>
            </a:r>
            <a:endParaRPr lang="it-IT" sz="3600" dirty="0">
              <a:solidFill>
                <a:schemeClr val="bg1"/>
              </a:solidFill>
              <a:latin typeface="Anna" pitchFamily="50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4032448" cy="6209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37476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60384" y="260648"/>
            <a:ext cx="853209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 err="1" smtClean="0">
                <a:solidFill>
                  <a:schemeClr val="bg1"/>
                </a:solidFill>
              </a:rPr>
              <a:t>El</a:t>
            </a:r>
            <a:r>
              <a:rPr lang="it-IT" sz="2400" b="1" dirty="0" smtClean="0">
                <a:solidFill>
                  <a:schemeClr val="bg1"/>
                </a:solidFill>
              </a:rPr>
              <a:t> </a:t>
            </a:r>
            <a:r>
              <a:rPr lang="it-IT" sz="2400" b="1" dirty="0" err="1">
                <a:solidFill>
                  <a:schemeClr val="bg1"/>
                </a:solidFill>
              </a:rPr>
              <a:t>entonces</a:t>
            </a:r>
            <a:r>
              <a:rPr lang="it-IT" sz="2400" b="1" dirty="0">
                <a:solidFill>
                  <a:schemeClr val="bg1"/>
                </a:solidFill>
              </a:rPr>
              <a:t> se </a:t>
            </a:r>
            <a:r>
              <a:rPr lang="it-IT" sz="2400" b="1" dirty="0" err="1">
                <a:solidFill>
                  <a:schemeClr val="bg1"/>
                </a:solidFill>
              </a:rPr>
              <a:t>despertó</a:t>
            </a:r>
            <a:r>
              <a:rPr lang="it-IT" sz="2400" b="1" dirty="0">
                <a:solidFill>
                  <a:schemeClr val="bg1"/>
                </a:solidFill>
              </a:rPr>
              <a:t>. Se </a:t>
            </a:r>
            <a:r>
              <a:rPr lang="it-IT" sz="2400" b="1" dirty="0" err="1">
                <a:solidFill>
                  <a:schemeClr val="bg1"/>
                </a:solidFill>
              </a:rPr>
              <a:t>encaró</a:t>
            </a:r>
            <a:r>
              <a:rPr lang="it-IT" sz="2400" b="1" dirty="0">
                <a:solidFill>
                  <a:schemeClr val="bg1"/>
                </a:solidFill>
              </a:rPr>
              <a:t> con </a:t>
            </a:r>
            <a:r>
              <a:rPr lang="it-IT" sz="2400" b="1" dirty="0" err="1">
                <a:solidFill>
                  <a:schemeClr val="bg1"/>
                </a:solidFill>
              </a:rPr>
              <a:t>el</a:t>
            </a:r>
            <a:r>
              <a:rPr lang="it-IT" sz="2400" b="1" dirty="0">
                <a:solidFill>
                  <a:schemeClr val="bg1"/>
                </a:solidFill>
              </a:rPr>
              <a:t> </a:t>
            </a:r>
            <a:r>
              <a:rPr lang="it-IT" sz="2400" b="1" dirty="0" err="1">
                <a:solidFill>
                  <a:schemeClr val="bg1"/>
                </a:solidFill>
              </a:rPr>
              <a:t>viento</a:t>
            </a:r>
            <a:r>
              <a:rPr lang="it-IT" sz="2400" b="1" dirty="0">
                <a:solidFill>
                  <a:schemeClr val="bg1"/>
                </a:solidFill>
              </a:rPr>
              <a:t> y </a:t>
            </a:r>
            <a:r>
              <a:rPr lang="it-IT" sz="2400" b="1" dirty="0" err="1">
                <a:solidFill>
                  <a:schemeClr val="bg1"/>
                </a:solidFill>
              </a:rPr>
              <a:t>dijo</a:t>
            </a:r>
            <a:r>
              <a:rPr lang="it-IT" sz="2400" b="1" dirty="0">
                <a:solidFill>
                  <a:schemeClr val="bg1"/>
                </a:solidFill>
              </a:rPr>
              <a:t> al mar: «</a:t>
            </a:r>
            <a:r>
              <a:rPr lang="it-IT" sz="2400" b="1" dirty="0" err="1">
                <a:solidFill>
                  <a:schemeClr val="bg1"/>
                </a:solidFill>
              </a:rPr>
              <a:t>Cállate</a:t>
            </a:r>
            <a:r>
              <a:rPr lang="it-IT" sz="2400" b="1" dirty="0">
                <a:solidFill>
                  <a:schemeClr val="bg1"/>
                </a:solidFill>
              </a:rPr>
              <a:t>, </a:t>
            </a:r>
            <a:r>
              <a:rPr lang="it-IT" sz="2400" b="1" dirty="0" err="1">
                <a:solidFill>
                  <a:schemeClr val="bg1"/>
                </a:solidFill>
              </a:rPr>
              <a:t>cálmate</a:t>
            </a:r>
            <a:r>
              <a:rPr lang="it-IT" sz="2400" b="1" dirty="0">
                <a:solidFill>
                  <a:schemeClr val="bg1"/>
                </a:solidFill>
              </a:rPr>
              <a:t>.» </a:t>
            </a:r>
            <a:r>
              <a:rPr lang="it-IT" sz="2400" b="1" dirty="0" err="1">
                <a:solidFill>
                  <a:schemeClr val="bg1"/>
                </a:solidFill>
              </a:rPr>
              <a:t>El</a:t>
            </a:r>
            <a:r>
              <a:rPr lang="it-IT" sz="2400" b="1" dirty="0">
                <a:solidFill>
                  <a:schemeClr val="bg1"/>
                </a:solidFill>
              </a:rPr>
              <a:t> </a:t>
            </a:r>
            <a:r>
              <a:rPr lang="it-IT" sz="2400" b="1" dirty="0" err="1">
                <a:solidFill>
                  <a:schemeClr val="bg1"/>
                </a:solidFill>
              </a:rPr>
              <a:t>viento</a:t>
            </a:r>
            <a:r>
              <a:rPr lang="it-IT" sz="2400" b="1" dirty="0">
                <a:solidFill>
                  <a:schemeClr val="bg1"/>
                </a:solidFill>
              </a:rPr>
              <a:t> se </a:t>
            </a:r>
            <a:r>
              <a:rPr lang="it-IT" sz="2400" b="1" dirty="0" err="1">
                <a:solidFill>
                  <a:schemeClr val="bg1"/>
                </a:solidFill>
              </a:rPr>
              <a:t>apaciguó</a:t>
            </a:r>
            <a:r>
              <a:rPr lang="it-IT" sz="2400" b="1" dirty="0">
                <a:solidFill>
                  <a:schemeClr val="bg1"/>
                </a:solidFill>
              </a:rPr>
              <a:t> y </a:t>
            </a:r>
            <a:r>
              <a:rPr lang="it-IT" sz="2400" b="1" dirty="0" err="1">
                <a:solidFill>
                  <a:schemeClr val="bg1"/>
                </a:solidFill>
              </a:rPr>
              <a:t>siguió</a:t>
            </a:r>
            <a:r>
              <a:rPr lang="it-IT" sz="2400" b="1" dirty="0">
                <a:solidFill>
                  <a:schemeClr val="bg1"/>
                </a:solidFill>
              </a:rPr>
              <a:t> una gran calma.</a:t>
            </a:r>
            <a:endParaRPr lang="it-IT" sz="2400" dirty="0">
              <a:solidFill>
                <a:schemeClr val="bg1"/>
              </a:solidFill>
            </a:endParaRPr>
          </a:p>
          <a:p>
            <a:r>
              <a:rPr lang="it-IT" sz="2400" b="1" dirty="0"/>
              <a:t> </a:t>
            </a:r>
            <a:endParaRPr lang="it-IT" sz="2400" dirty="0"/>
          </a:p>
          <a:p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Et 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il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leur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dit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: " 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Pourquoi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êtes-vous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ainsi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peureux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? Comment 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n'avez-vous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pas de </a:t>
            </a:r>
            <a:r>
              <a:rPr lang="en-US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foi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? </a:t>
            </a:r>
            <a:r>
              <a:rPr lang="it-IT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"</a:t>
            </a:r>
            <a:endParaRPr lang="it-IT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 descr="http://www.marineinsight.com/wp-content/uploads/2012/06/images_issue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98930"/>
            <a:ext cx="5256584" cy="3942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720986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9" descr="j04315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692" y="509122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3851920" y="4869160"/>
            <a:ext cx="39604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Laudate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 </a:t>
            </a:r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omnes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 </a:t>
            </a:r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gentes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, </a:t>
            </a:r>
          </a:p>
          <a:p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laudate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 </a:t>
            </a:r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Dominum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.</a:t>
            </a:r>
            <a:endParaRPr lang="it-IT" sz="3600" dirty="0">
              <a:solidFill>
                <a:schemeClr val="bg1"/>
              </a:solidFill>
              <a:latin typeface="Anna" pitchFamily="50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6330374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48687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347864" y="544522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fr-FR" dirty="0">
                <a:solidFill>
                  <a:schemeClr val="bg2">
                    <a:lumMod val="75000"/>
                  </a:schemeClr>
                </a:solidFill>
              </a:rPr>
              <a:t>PRIÈRE UNIVERSELE</a:t>
            </a:r>
          </a:p>
          <a:p>
            <a:pPr algn="r">
              <a:defRPr/>
            </a:pPr>
            <a:r>
              <a:rPr lang="fr-FR" dirty="0">
                <a:solidFill>
                  <a:schemeClr val="bg2">
                    <a:lumMod val="75000"/>
                  </a:schemeClr>
                </a:solidFill>
              </a:rPr>
              <a:t>ORACIÓN DE LOS FIELES</a:t>
            </a:r>
          </a:p>
          <a:p>
            <a:pPr algn="r">
              <a:defRPr/>
            </a:pPr>
            <a:r>
              <a:rPr lang="en-GB" dirty="0" smtClean="0">
                <a:solidFill>
                  <a:schemeClr val="bg2">
                    <a:lumMod val="75000"/>
                  </a:schemeClr>
                </a:solidFill>
              </a:rPr>
              <a:t>PREGHIERA UNIVERSALE</a:t>
            </a:r>
            <a:endParaRPr lang="en-GB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698722" y="0"/>
            <a:ext cx="457250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Anna" pitchFamily="50" charset="0"/>
              </a:rPr>
              <a:t>GENERAL </a:t>
            </a:r>
            <a:endParaRPr lang="en-GB" sz="4400" dirty="0" smtClean="0">
              <a:solidFill>
                <a:schemeClr val="bg1"/>
              </a:solidFill>
              <a:latin typeface="Anna" pitchFamily="50" charset="0"/>
            </a:endParaRPr>
          </a:p>
          <a:p>
            <a:r>
              <a:rPr lang="en-GB" sz="4400" dirty="0" smtClean="0">
                <a:solidFill>
                  <a:schemeClr val="bg1"/>
                </a:solidFill>
                <a:latin typeface="Anna" pitchFamily="50" charset="0"/>
              </a:rPr>
              <a:t>INTERCESSIONS</a:t>
            </a:r>
            <a:endParaRPr lang="it-IT" sz="4400" dirty="0">
              <a:solidFill>
                <a:schemeClr val="bg1"/>
              </a:solidFill>
              <a:latin typeface="Anna" pitchFamily="50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3"/>
          <a:stretch/>
        </p:blipFill>
        <p:spPr>
          <a:xfrm>
            <a:off x="1008184" y="0"/>
            <a:ext cx="2695763" cy="512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10672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88"/>
          <a:stretch/>
        </p:blipFill>
        <p:spPr>
          <a:xfrm>
            <a:off x="2832231" y="286214"/>
            <a:ext cx="2277361" cy="30940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CasellaDiTesto 10"/>
          <p:cNvSpPr txBox="1"/>
          <p:nvPr/>
        </p:nvSpPr>
        <p:spPr>
          <a:xfrm>
            <a:off x="5004048" y="5975541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Kyrie Eleison</a:t>
            </a:r>
            <a:endParaRPr lang="it-IT" sz="3600" dirty="0">
              <a:solidFill>
                <a:schemeClr val="bg1"/>
              </a:solidFill>
              <a:latin typeface="Anna" pitchFamily="50" charset="0"/>
            </a:endParaRPr>
          </a:p>
        </p:txBody>
      </p:sp>
      <p:pic>
        <p:nvPicPr>
          <p:cNvPr id="12" name="Immagine 9" descr="j04315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975541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http://icma.as/wp-content/uploads/2012/07/Bishop-Joseph-Ship-Visiting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0" r="23613"/>
          <a:stretch/>
        </p:blipFill>
        <p:spPr bwMode="auto">
          <a:xfrm>
            <a:off x="323528" y="285091"/>
            <a:ext cx="2277362" cy="30951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3.gstatic.com/images?q=tbn:ANd9GcT-F-DtIZURGWQKKlDkenF8gZ5g2zR-7ymSfzkL4pPTPKivmb3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041" r="19193"/>
          <a:stretch/>
        </p:blipFill>
        <p:spPr bwMode="auto">
          <a:xfrm>
            <a:off x="323529" y="3534617"/>
            <a:ext cx="2277361" cy="30872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969" y="285091"/>
            <a:ext cx="2056566" cy="30951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CasellaDiTesto 2"/>
          <p:cNvSpPr txBox="1"/>
          <p:nvPr/>
        </p:nvSpPr>
        <p:spPr>
          <a:xfrm>
            <a:off x="2887311" y="3560186"/>
            <a:ext cx="5844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Signore accompagna i Vescovi e quanti hanno responsabilità nella Chiesa perché sentano vicino il mondo del mare ed educhino le comunità cristiane all’accoglienza … preghiamo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3008504" y="3536833"/>
            <a:ext cx="58442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Signore accompagna quanti nelle istituzioni internazionali e nei sindacati  si occupano dei marittimi perché cerchino sempre la giustizia … preghiamo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2987822" y="3837185"/>
            <a:ext cx="58442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Signore accompagna le famiglie dei marittimi che vivono la separazione per lungo tempo, rendile forti e coraggiose … preghiamo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969093" y="3627007"/>
            <a:ext cx="56110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Signore accompagna quanti lavorano nelle strutture portuali, rendili sicuri nel lavoro e disponibili nei rapporti umani … preghiamo</a:t>
            </a:r>
            <a:endParaRPr lang="it-IT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90324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18248" y="201024"/>
            <a:ext cx="29878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3200" dirty="0" smtClean="0">
                <a:solidFill>
                  <a:schemeClr val="bg1"/>
                </a:solidFill>
                <a:latin typeface="Anna" pitchFamily="50" charset="0"/>
              </a:rPr>
              <a:t>PADRE NOSTRO</a:t>
            </a:r>
          </a:p>
          <a:p>
            <a:pPr>
              <a:defRPr/>
            </a:pPr>
            <a:r>
              <a:rPr lang="de-DE" sz="3200" dirty="0" smtClean="0">
                <a:solidFill>
                  <a:schemeClr val="bg1"/>
                </a:solidFill>
                <a:latin typeface="Anna" pitchFamily="50" charset="0"/>
              </a:rPr>
              <a:t>VATER UNSER</a:t>
            </a:r>
          </a:p>
          <a:p>
            <a:pPr>
              <a:defRPr/>
            </a:pPr>
            <a:r>
              <a:rPr lang="it-IT" sz="3200" dirty="0" smtClean="0">
                <a:solidFill>
                  <a:schemeClr val="bg1"/>
                </a:solidFill>
                <a:latin typeface="Anna" pitchFamily="50" charset="0"/>
              </a:rPr>
              <a:t>PADRE NUESTRO</a:t>
            </a:r>
          </a:p>
          <a:p>
            <a:pPr>
              <a:defRPr/>
            </a:pPr>
            <a:r>
              <a:rPr lang="en-GB" sz="3200" dirty="0" smtClean="0">
                <a:solidFill>
                  <a:schemeClr val="bg1"/>
                </a:solidFill>
                <a:latin typeface="Anna" pitchFamily="50" charset="0"/>
              </a:rPr>
              <a:t>OUR FATHER</a:t>
            </a:r>
          </a:p>
          <a:p>
            <a:pPr>
              <a:defRPr/>
            </a:pPr>
            <a:r>
              <a:rPr lang="fr-FR" sz="3200" dirty="0" smtClean="0">
                <a:solidFill>
                  <a:schemeClr val="bg1"/>
                </a:solidFill>
                <a:latin typeface="Anna" pitchFamily="50" charset="0"/>
              </a:rPr>
              <a:t>NOTRE PÈRE</a:t>
            </a:r>
            <a:endParaRPr lang="it-IT" sz="3200" dirty="0">
              <a:solidFill>
                <a:schemeClr val="bg1"/>
              </a:solidFill>
              <a:latin typeface="Anna" pitchFamily="50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0"/>
            <a:ext cx="3578851" cy="501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0417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827584" y="116632"/>
            <a:ext cx="56886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400" dirty="0" smtClean="0">
                <a:solidFill>
                  <a:schemeClr val="bg1"/>
                </a:solidFill>
                <a:latin typeface="Anna" pitchFamily="50" charset="0"/>
              </a:rPr>
              <a:t>OREMUS</a:t>
            </a:r>
            <a:endParaRPr lang="it-IT" sz="4400" dirty="0">
              <a:solidFill>
                <a:schemeClr val="bg1"/>
              </a:solidFill>
              <a:latin typeface="Anna" pitchFamily="50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7" b="16621"/>
          <a:stretch/>
        </p:blipFill>
        <p:spPr>
          <a:xfrm>
            <a:off x="0" y="1196752"/>
            <a:ext cx="7308304" cy="3737778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179512" y="5085184"/>
            <a:ext cx="74921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Signore, tu non abbandoni coloro che credono in te, proprio quando l’uomo percepisce la tua assenza tu lo sostieni con la tua reale presenza; dona a quanti vanno per mare rotte sicure e tranquillità nella navigazione, per Cristo nostro Signore</a:t>
            </a:r>
            <a:r>
              <a:rPr lang="it-IT" b="1" dirty="0" smtClean="0">
                <a:solidFill>
                  <a:schemeClr val="bg1"/>
                </a:solidFill>
              </a:rPr>
              <a:t>. </a:t>
            </a:r>
          </a:p>
          <a:p>
            <a:r>
              <a:rPr lang="it-IT" b="1" dirty="0" smtClean="0">
                <a:solidFill>
                  <a:schemeClr val="bg1"/>
                </a:solidFill>
              </a:rPr>
              <a:t>AMEN</a:t>
            </a:r>
            <a:endParaRPr lang="it-I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90328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491880" y="221545"/>
            <a:ext cx="52565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400" b="1" dirty="0">
                <a:solidFill>
                  <a:schemeClr val="bg1"/>
                </a:solidFill>
              </a:rPr>
              <a:t>Que Dieu tout-puissant vous bénisse, </a:t>
            </a:r>
          </a:p>
          <a:p>
            <a:pPr>
              <a:defRPr/>
            </a:pPr>
            <a:r>
              <a:rPr lang="fr-FR" sz="2400" b="1" dirty="0">
                <a:solidFill>
                  <a:schemeClr val="bg1"/>
                </a:solidFill>
              </a:rPr>
              <a:t>le Père, le Fils et le Saint-Esprit.</a:t>
            </a:r>
          </a:p>
          <a:p>
            <a:pPr>
              <a:defRPr/>
            </a:pPr>
            <a:endParaRPr lang="fr-FR" sz="2400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GB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May almighty God bless you,</a:t>
            </a:r>
            <a:br>
              <a:rPr lang="en-GB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en-GB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the Father, and the </a:t>
            </a:r>
            <a:r>
              <a:rPr lang="en-GB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Son, and </a:t>
            </a:r>
            <a:r>
              <a:rPr lang="en-GB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the Holy Spirit</a:t>
            </a:r>
            <a:r>
              <a:rPr lang="en-GB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.</a:t>
            </a:r>
          </a:p>
          <a:p>
            <a:pPr>
              <a:defRPr/>
            </a:pPr>
            <a:endParaRPr lang="en-GB" sz="2400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it-IT" sz="2400" b="1" dirty="0">
                <a:solidFill>
                  <a:schemeClr val="bg1"/>
                </a:solidFill>
              </a:rPr>
              <a:t>Vi benedica Dio onnipotente, </a:t>
            </a:r>
          </a:p>
          <a:p>
            <a:pPr>
              <a:defRPr/>
            </a:pPr>
            <a:r>
              <a:rPr lang="it-IT" sz="2400" b="1" dirty="0">
                <a:solidFill>
                  <a:schemeClr val="bg1"/>
                </a:solidFill>
              </a:rPr>
              <a:t>Padre e Figlio e Spirito Santo.</a:t>
            </a:r>
            <a:br>
              <a:rPr lang="it-IT" sz="2400" b="1" dirty="0">
                <a:solidFill>
                  <a:schemeClr val="bg1"/>
                </a:solidFill>
              </a:rPr>
            </a:br>
            <a:endParaRPr lang="it-IT" sz="2400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s-ES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Os bendiga Dios todopoderoso, </a:t>
            </a:r>
          </a:p>
          <a:p>
            <a:pPr>
              <a:defRPr/>
            </a:pPr>
            <a:r>
              <a:rPr lang="es-ES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Padre, Hijo y Espíritu Santo</a:t>
            </a:r>
            <a:r>
              <a:rPr lang="es-E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.</a:t>
            </a:r>
            <a:endParaRPr lang="de-DE" sz="2400" b="1" dirty="0">
              <a:solidFill>
                <a:schemeClr val="bg1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860032" y="5877272"/>
            <a:ext cx="2880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4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nna" pitchFamily="50" charset="0"/>
              </a:rPr>
              <a:t>AMEN</a:t>
            </a:r>
            <a:endParaRPr lang="it-IT" sz="4400" dirty="0">
              <a:solidFill>
                <a:schemeClr val="accent1">
                  <a:lumMod val="40000"/>
                  <a:lumOff val="60000"/>
                </a:schemeClr>
              </a:solidFill>
              <a:latin typeface="Anna" pitchFamily="50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50" r="58542"/>
          <a:stretch/>
        </p:blipFill>
        <p:spPr>
          <a:xfrm>
            <a:off x="23415" y="0"/>
            <a:ext cx="3273930" cy="550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63411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7"/>
            <a:ext cx="4680520" cy="6240693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5004048" y="1045746"/>
            <a:ext cx="4139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3200" dirty="0">
                <a:solidFill>
                  <a:schemeClr val="bg1"/>
                </a:solidFill>
                <a:latin typeface="Anna" pitchFamily="50" charset="0"/>
              </a:rPr>
              <a:t>Magnificat, magnificat,</a:t>
            </a:r>
          </a:p>
          <a:p>
            <a:pPr>
              <a:defRPr/>
            </a:pPr>
            <a:r>
              <a:rPr lang="it-IT" sz="3200" dirty="0">
                <a:solidFill>
                  <a:schemeClr val="bg1"/>
                </a:solidFill>
                <a:latin typeface="Anna" pitchFamily="50" charset="0"/>
              </a:rPr>
              <a:t>Magnificat anima mea </a:t>
            </a:r>
            <a:r>
              <a:rPr lang="it-IT" sz="3200" dirty="0" err="1">
                <a:solidFill>
                  <a:schemeClr val="bg1"/>
                </a:solidFill>
                <a:latin typeface="Anna" pitchFamily="50" charset="0"/>
              </a:rPr>
              <a:t>Dominum</a:t>
            </a:r>
            <a:r>
              <a:rPr lang="it-IT" sz="3200" dirty="0">
                <a:solidFill>
                  <a:schemeClr val="bg1"/>
                </a:solidFill>
                <a:latin typeface="Anna" pitchFamily="50" charset="0"/>
              </a:rPr>
              <a:t>.</a:t>
            </a:r>
          </a:p>
          <a:p>
            <a:pPr>
              <a:defRPr/>
            </a:pPr>
            <a:r>
              <a:rPr lang="it-IT" sz="3200" dirty="0">
                <a:solidFill>
                  <a:schemeClr val="bg1"/>
                </a:solidFill>
                <a:latin typeface="Anna" pitchFamily="50" charset="0"/>
              </a:rPr>
              <a:t>Magnificat, magnificat,</a:t>
            </a:r>
          </a:p>
          <a:p>
            <a:pPr>
              <a:defRPr/>
            </a:pPr>
            <a:r>
              <a:rPr lang="it-IT" sz="3200" dirty="0">
                <a:solidFill>
                  <a:schemeClr val="bg1"/>
                </a:solidFill>
                <a:latin typeface="Anna" pitchFamily="50" charset="0"/>
              </a:rPr>
              <a:t>Magnificat anima mea!</a:t>
            </a:r>
          </a:p>
        </p:txBody>
      </p:sp>
      <p:pic>
        <p:nvPicPr>
          <p:cNvPr id="4" name="Immagine 9" descr="j04315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4664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570449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156176" y="6350133"/>
            <a:ext cx="28770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Tuesday November 23, 2012</a:t>
            </a:r>
            <a:endParaRPr lang="it-IT" sz="2000" dirty="0">
              <a:solidFill>
                <a:srgbClr val="FF0000"/>
              </a:solidFill>
              <a:latin typeface="Anna" pitchFamily="50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3534696" y="5980801"/>
            <a:ext cx="5508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Anna" pitchFamily="50" charset="0"/>
              </a:rPr>
              <a:t>The Great Commission</a:t>
            </a:r>
            <a:endParaRPr lang="it-IT" sz="2000" u="sng" dirty="0">
              <a:solidFill>
                <a:schemeClr val="bg1"/>
              </a:solidFill>
              <a:latin typeface="Ann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6925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788024" y="5206462"/>
            <a:ext cx="417646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XXIII  World </a:t>
            </a:r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Congress</a:t>
            </a:r>
            <a:endParaRPr lang="it-IT" sz="3600" dirty="0" smtClean="0">
              <a:solidFill>
                <a:schemeClr val="bg1"/>
              </a:solidFill>
              <a:latin typeface="Anna" pitchFamily="50" charset="0"/>
            </a:endParaRPr>
          </a:p>
          <a:p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Apostleship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 of the 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Sea</a:t>
            </a:r>
          </a:p>
          <a:p>
            <a:r>
              <a:rPr lang="en-US" sz="2000" dirty="0">
                <a:solidFill>
                  <a:srgbClr val="FF0000"/>
                </a:solidFill>
                <a:latin typeface="Anna" pitchFamily="50" charset="0"/>
              </a:rPr>
              <a:t>Vatican City, </a:t>
            </a:r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19</a:t>
            </a:r>
            <a:r>
              <a:rPr lang="en-US" sz="2000" baseline="30000" dirty="0" smtClean="0">
                <a:solidFill>
                  <a:srgbClr val="FF0000"/>
                </a:solidFill>
                <a:latin typeface="Anna" pitchFamily="50" charset="0"/>
              </a:rPr>
              <a:t>th</a:t>
            </a:r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 – 23</a:t>
            </a:r>
            <a:r>
              <a:rPr lang="en-US" sz="2000" baseline="30000" dirty="0" smtClean="0">
                <a:solidFill>
                  <a:srgbClr val="FF0000"/>
                </a:solidFill>
                <a:latin typeface="Anna" pitchFamily="50" charset="0"/>
              </a:rPr>
              <a:t>th</a:t>
            </a:r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Anna" pitchFamily="50" charset="0"/>
              </a:rPr>
              <a:t>November 2012 </a:t>
            </a:r>
            <a:r>
              <a:rPr lang="it-IT" sz="2000" dirty="0" smtClean="0">
                <a:solidFill>
                  <a:srgbClr val="FF0000"/>
                </a:solidFill>
                <a:latin typeface="Anna" pitchFamily="50" charset="0"/>
              </a:rPr>
              <a:t> </a:t>
            </a:r>
            <a:endParaRPr lang="it-IT" sz="2000" dirty="0">
              <a:solidFill>
                <a:srgbClr val="FF0000"/>
              </a:solidFill>
              <a:latin typeface="Ann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2150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123727" y="326975"/>
            <a:ext cx="6840759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2400" b="1" dirty="0">
                <a:solidFill>
                  <a:schemeClr val="bg1"/>
                </a:solidFill>
              </a:rPr>
              <a:t>In the name of the </a:t>
            </a:r>
            <a:r>
              <a:rPr lang="en-GB" sz="2400" b="1" dirty="0" smtClean="0">
                <a:solidFill>
                  <a:schemeClr val="bg1"/>
                </a:solidFill>
              </a:rPr>
              <a:t>Father, and </a:t>
            </a:r>
            <a:r>
              <a:rPr lang="en-GB" sz="2400" b="1" dirty="0">
                <a:solidFill>
                  <a:schemeClr val="bg1"/>
                </a:solidFill>
              </a:rPr>
              <a:t>of the </a:t>
            </a:r>
            <a:r>
              <a:rPr lang="en-GB" sz="2400" b="1" dirty="0" smtClean="0">
                <a:solidFill>
                  <a:schemeClr val="bg1"/>
                </a:solidFill>
              </a:rPr>
              <a:t>Son, and </a:t>
            </a:r>
            <a:r>
              <a:rPr lang="en-GB" sz="2400" b="1" dirty="0">
                <a:solidFill>
                  <a:schemeClr val="bg1"/>
                </a:solidFill>
              </a:rPr>
              <a:t>of the Holy Spirit</a:t>
            </a:r>
            <a:r>
              <a:rPr lang="en-GB" sz="2400" b="1" dirty="0" smtClean="0">
                <a:solidFill>
                  <a:schemeClr val="bg1"/>
                </a:solidFill>
              </a:rPr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it-IT" sz="2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Nel </a:t>
            </a:r>
            <a:r>
              <a:rPr lang="it-IT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nome del Padre del Figlio e dello Spirito Santo.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fr-FR" sz="2400" b="1" dirty="0">
                <a:solidFill>
                  <a:schemeClr val="bg1"/>
                </a:solidFill>
              </a:rPr>
              <a:t>Au nom du Père, et du Fils, et du </a:t>
            </a:r>
            <a:r>
              <a:rPr lang="fr-FR" sz="2400" b="1" dirty="0" smtClean="0">
                <a:solidFill>
                  <a:schemeClr val="bg1"/>
                </a:solidFill>
              </a:rPr>
              <a:t>Saint-Esprit.</a:t>
            </a:r>
            <a:endParaRPr lang="fr-FR" sz="24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s-ES" sz="2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En </a:t>
            </a:r>
            <a:r>
              <a:rPr lang="es-E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el nombre del Padre, y del Hijo, y del Espíritu </a:t>
            </a:r>
            <a:r>
              <a:rPr lang="es-ES" sz="2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Santo.</a:t>
            </a:r>
            <a:r>
              <a:rPr lang="de-DE" b="1" dirty="0">
                <a:solidFill>
                  <a:schemeClr val="bg1"/>
                </a:solidFill>
              </a:rPr>
              <a:t/>
            </a:r>
            <a:br>
              <a:rPr lang="de-DE" b="1" dirty="0">
                <a:solidFill>
                  <a:schemeClr val="bg1"/>
                </a:solidFill>
              </a:rPr>
            </a:br>
            <a:endParaRPr lang="de-DE" b="1" dirty="0" smtClean="0">
              <a:solidFill>
                <a:schemeClr val="bg1"/>
              </a:solidFill>
            </a:endParaRPr>
          </a:p>
          <a:p>
            <a:pPr algn="r">
              <a:spcBef>
                <a:spcPts val="600"/>
              </a:spcBef>
              <a:spcAft>
                <a:spcPts val="600"/>
              </a:spcAft>
              <a:defRPr/>
            </a:pPr>
            <a:r>
              <a:rPr lang="nl-NL" sz="2400" b="1" i="1" dirty="0" smtClean="0">
                <a:solidFill>
                  <a:schemeClr val="bg1"/>
                </a:solidFill>
              </a:rPr>
              <a:t>Amen</a:t>
            </a:r>
            <a:r>
              <a:rPr lang="nl-NL" i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.</a:t>
            </a:r>
            <a:endParaRPr lang="nl-NL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Picture 4" descr="http://jacopogiliberto.blog.ilsole24ore.com/.a/6a0133f4b1e466970b01348889d98e970c-pi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69" r="62678"/>
          <a:stretch/>
        </p:blipFill>
        <p:spPr bwMode="auto">
          <a:xfrm>
            <a:off x="323528" y="0"/>
            <a:ext cx="1676400" cy="415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34977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899592" y="260648"/>
            <a:ext cx="2736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dirty="0" smtClean="0">
                <a:solidFill>
                  <a:schemeClr val="bg1"/>
                </a:solidFill>
                <a:latin typeface="Anna" pitchFamily="50" charset="0"/>
              </a:rPr>
              <a:t>BE SILENT</a:t>
            </a:r>
            <a:endParaRPr lang="it-IT" sz="4400" dirty="0">
              <a:solidFill>
                <a:schemeClr val="bg1"/>
              </a:solidFill>
              <a:latin typeface="Anna" pitchFamily="50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5782526" y="5445224"/>
            <a:ext cx="2123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it-IT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FARE SILENZIO</a:t>
            </a:r>
          </a:p>
          <a:p>
            <a:pPr algn="r">
              <a:defRPr/>
            </a:pPr>
            <a:r>
              <a:rPr lang="it-IT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HACER </a:t>
            </a:r>
            <a:r>
              <a:rPr lang="it-IT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SILENCIO</a:t>
            </a:r>
          </a:p>
          <a:p>
            <a:pPr algn="r">
              <a:defRPr/>
            </a:pPr>
            <a:r>
              <a:rPr lang="it-IT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AU </a:t>
            </a:r>
            <a:r>
              <a:rPr lang="it-IT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SILENCE</a:t>
            </a:r>
            <a:endParaRPr lang="it-IT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899592" y="4633972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na" pitchFamily="50" charset="0"/>
              </a:rPr>
              <a:t>Sal 29, 1-4</a:t>
            </a:r>
            <a:endParaRPr lang="it-IT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na" pitchFamily="50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-4084"/>
            <a:ext cx="3978968" cy="5305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25285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23528" y="404664"/>
            <a:ext cx="85324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A psalm of David. </a:t>
            </a:r>
            <a:endParaRPr lang="en-US" sz="2400" b="1" dirty="0" smtClean="0">
              <a:solidFill>
                <a:schemeClr val="bg1"/>
              </a:solidFill>
            </a:endParaRPr>
          </a:p>
          <a:p>
            <a:r>
              <a:rPr lang="en-US" sz="2400" b="1" dirty="0" smtClean="0">
                <a:solidFill>
                  <a:schemeClr val="bg1"/>
                </a:solidFill>
              </a:rPr>
              <a:t>Give </a:t>
            </a:r>
            <a:r>
              <a:rPr lang="en-US" sz="2400" b="1" dirty="0">
                <a:solidFill>
                  <a:schemeClr val="bg1"/>
                </a:solidFill>
              </a:rPr>
              <a:t>to the LORD, you heavenly beings, give to the LORD glory and might;</a:t>
            </a:r>
            <a:endParaRPr lang="it-IT" sz="2400" dirty="0">
              <a:solidFill>
                <a:schemeClr val="bg1"/>
              </a:solidFill>
            </a:endParaRPr>
          </a:p>
          <a:p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 </a:t>
            </a:r>
            <a:endParaRPr lang="it-IT" sz="24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r>
              <a:rPr lang="it-IT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¡</a:t>
            </a:r>
            <a:r>
              <a:rPr lang="it-IT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Aclamen</a:t>
            </a:r>
            <a:r>
              <a:rPr lang="it-IT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la gloria del </a:t>
            </a:r>
            <a:r>
              <a:rPr lang="it-IT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hombre</a:t>
            </a:r>
            <a:r>
              <a:rPr lang="it-IT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del </a:t>
            </a:r>
            <a:r>
              <a:rPr lang="it-IT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Señor</a:t>
            </a:r>
            <a:r>
              <a:rPr lang="it-IT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, </a:t>
            </a:r>
            <a:r>
              <a:rPr lang="it-IT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adórenlo</a:t>
            </a:r>
            <a:r>
              <a:rPr lang="it-IT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al </a:t>
            </a:r>
            <a:r>
              <a:rPr lang="it-IT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manifestarse</a:t>
            </a:r>
            <a:r>
              <a:rPr lang="it-IT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su </a:t>
            </a:r>
            <a:r>
              <a:rPr lang="it-IT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santidad</a:t>
            </a:r>
            <a:r>
              <a:rPr lang="it-IT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!</a:t>
            </a:r>
            <a:endParaRPr lang="it-IT" sz="24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 descr="http://worldmaritimenews.com/wp-content/uploads/2012/07/Filipino-Seafarers-no-Longer-Required-to-Present-OECs-in-NA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52936"/>
            <a:ext cx="5688632" cy="3806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13797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9" descr="j04315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055" y="379444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3779912" y="4316903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Oh, oh, oh </a:t>
            </a:r>
          </a:p>
          <a:p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Adoramus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 te </a:t>
            </a:r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Domine</a:t>
            </a:r>
            <a:endParaRPr lang="it-IT" sz="3600" dirty="0">
              <a:solidFill>
                <a:schemeClr val="bg1"/>
              </a:solidFill>
              <a:latin typeface="Anna" pitchFamily="50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678154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5718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95536" y="404664"/>
            <a:ext cx="8028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 smtClean="0">
                <a:solidFill>
                  <a:schemeClr val="bg1"/>
                </a:solidFill>
              </a:rPr>
              <a:t>La </a:t>
            </a:r>
            <a:r>
              <a:rPr lang="it-IT" sz="2400" b="1" dirty="0" err="1">
                <a:solidFill>
                  <a:schemeClr val="bg1"/>
                </a:solidFill>
              </a:rPr>
              <a:t>voix</a:t>
            </a:r>
            <a:r>
              <a:rPr lang="it-IT" sz="2400" b="1" dirty="0">
                <a:solidFill>
                  <a:schemeClr val="bg1"/>
                </a:solidFill>
              </a:rPr>
              <a:t> de </a:t>
            </a:r>
            <a:r>
              <a:rPr lang="it-IT" sz="2400" b="1" dirty="0" err="1">
                <a:solidFill>
                  <a:schemeClr val="bg1"/>
                </a:solidFill>
              </a:rPr>
              <a:t>Yahweh</a:t>
            </a:r>
            <a:r>
              <a:rPr lang="it-IT" sz="2400" b="1" dirty="0">
                <a:solidFill>
                  <a:schemeClr val="bg1"/>
                </a:solidFill>
              </a:rPr>
              <a:t> gronde </a:t>
            </a:r>
            <a:r>
              <a:rPr lang="it-IT" sz="2400" b="1" dirty="0" err="1">
                <a:solidFill>
                  <a:schemeClr val="bg1"/>
                </a:solidFill>
              </a:rPr>
              <a:t>au-dessus</a:t>
            </a:r>
            <a:r>
              <a:rPr lang="it-IT" sz="2400" b="1" dirty="0">
                <a:solidFill>
                  <a:schemeClr val="bg1"/>
                </a:solidFill>
              </a:rPr>
              <a:t> </a:t>
            </a:r>
            <a:r>
              <a:rPr lang="it-IT" sz="2400" b="1" dirty="0" err="1">
                <a:solidFill>
                  <a:schemeClr val="bg1"/>
                </a:solidFill>
              </a:rPr>
              <a:t>des</a:t>
            </a:r>
            <a:r>
              <a:rPr lang="it-IT" sz="2400" b="1" dirty="0">
                <a:solidFill>
                  <a:schemeClr val="bg1"/>
                </a:solidFill>
              </a:rPr>
              <a:t> </a:t>
            </a:r>
            <a:r>
              <a:rPr lang="it-IT" sz="2400" b="1" dirty="0" err="1">
                <a:solidFill>
                  <a:schemeClr val="bg1"/>
                </a:solidFill>
              </a:rPr>
              <a:t>eaux</a:t>
            </a:r>
            <a:r>
              <a:rPr lang="it-IT" sz="2400" b="1" dirty="0">
                <a:solidFill>
                  <a:schemeClr val="bg1"/>
                </a:solidFill>
              </a:rPr>
              <a:t>, le </a:t>
            </a:r>
            <a:r>
              <a:rPr lang="it-IT" sz="2400" b="1" dirty="0" err="1">
                <a:solidFill>
                  <a:schemeClr val="bg1"/>
                </a:solidFill>
              </a:rPr>
              <a:t>Dieu</a:t>
            </a:r>
            <a:r>
              <a:rPr lang="it-IT" sz="2400" b="1" dirty="0">
                <a:solidFill>
                  <a:schemeClr val="bg1"/>
                </a:solidFill>
              </a:rPr>
              <a:t> de la </a:t>
            </a:r>
            <a:r>
              <a:rPr lang="it-IT" sz="2400" b="1" dirty="0" err="1">
                <a:solidFill>
                  <a:schemeClr val="bg1"/>
                </a:solidFill>
              </a:rPr>
              <a:t>gloire</a:t>
            </a:r>
            <a:r>
              <a:rPr lang="it-IT" sz="2400" b="1" dirty="0">
                <a:solidFill>
                  <a:schemeClr val="bg1"/>
                </a:solidFill>
              </a:rPr>
              <a:t> </a:t>
            </a:r>
            <a:r>
              <a:rPr lang="it-IT" sz="2400" b="1" dirty="0" err="1">
                <a:solidFill>
                  <a:schemeClr val="bg1"/>
                </a:solidFill>
              </a:rPr>
              <a:t>tonne</a:t>
            </a:r>
            <a:r>
              <a:rPr lang="it-IT" sz="2400" b="1" dirty="0">
                <a:solidFill>
                  <a:schemeClr val="bg1"/>
                </a:solidFill>
              </a:rPr>
              <a:t>, </a:t>
            </a:r>
            <a:r>
              <a:rPr lang="it-IT" sz="2400" b="1" dirty="0" err="1">
                <a:solidFill>
                  <a:schemeClr val="bg1"/>
                </a:solidFill>
              </a:rPr>
              <a:t>Yahweh</a:t>
            </a:r>
            <a:r>
              <a:rPr lang="it-IT" sz="2400" b="1" dirty="0">
                <a:solidFill>
                  <a:schemeClr val="bg1"/>
                </a:solidFill>
              </a:rPr>
              <a:t> est </a:t>
            </a:r>
            <a:r>
              <a:rPr lang="it-IT" sz="2400" b="1" dirty="0" err="1">
                <a:solidFill>
                  <a:schemeClr val="bg1"/>
                </a:solidFill>
              </a:rPr>
              <a:t>sur</a:t>
            </a:r>
            <a:r>
              <a:rPr lang="it-IT" sz="2400" b="1" dirty="0">
                <a:solidFill>
                  <a:schemeClr val="bg1"/>
                </a:solidFill>
              </a:rPr>
              <a:t> </a:t>
            </a:r>
            <a:r>
              <a:rPr lang="it-IT" sz="2400" b="1" dirty="0" err="1">
                <a:solidFill>
                  <a:schemeClr val="bg1"/>
                </a:solidFill>
              </a:rPr>
              <a:t>les</a:t>
            </a:r>
            <a:r>
              <a:rPr lang="it-IT" sz="2400" b="1" dirty="0">
                <a:solidFill>
                  <a:schemeClr val="bg1"/>
                </a:solidFill>
              </a:rPr>
              <a:t> </a:t>
            </a:r>
            <a:r>
              <a:rPr lang="it-IT" sz="2400" b="1" dirty="0" err="1">
                <a:solidFill>
                  <a:schemeClr val="bg1"/>
                </a:solidFill>
              </a:rPr>
              <a:t>grandes</a:t>
            </a:r>
            <a:r>
              <a:rPr lang="it-IT" sz="2400" b="1" dirty="0">
                <a:solidFill>
                  <a:schemeClr val="bg1"/>
                </a:solidFill>
              </a:rPr>
              <a:t> </a:t>
            </a:r>
            <a:r>
              <a:rPr lang="it-IT" sz="2400" b="1" dirty="0" err="1">
                <a:solidFill>
                  <a:schemeClr val="bg1"/>
                </a:solidFill>
              </a:rPr>
              <a:t>eaux</a:t>
            </a:r>
            <a:r>
              <a:rPr lang="it-IT" sz="2400" b="1" dirty="0">
                <a:solidFill>
                  <a:schemeClr val="bg1"/>
                </a:solidFill>
              </a:rPr>
              <a:t>.</a:t>
            </a:r>
            <a:endParaRPr lang="it-IT" sz="2400" dirty="0">
              <a:solidFill>
                <a:schemeClr val="bg1"/>
              </a:solidFill>
            </a:endParaRPr>
          </a:p>
          <a:p>
            <a:r>
              <a:rPr lang="it-IT" sz="2400" b="1" dirty="0">
                <a:solidFill>
                  <a:schemeClr val="bg1"/>
                </a:solidFill>
              </a:rPr>
              <a:t> </a:t>
            </a:r>
            <a:endParaRPr lang="it-IT" sz="2400" dirty="0">
              <a:solidFill>
                <a:schemeClr val="bg1"/>
              </a:solidFill>
            </a:endParaRPr>
          </a:p>
          <a:p>
            <a:r>
              <a:rPr lang="it-IT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La voce del Signore è forza, la voce del Signore è potenza.</a:t>
            </a:r>
            <a:endParaRPr lang="it-IT" sz="24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 descr="http://worldmaritimenews.com/wp-content/uploads/2012/04/Ardmore-Shipping-Supports-Next-Generation-of-Seafare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92896"/>
            <a:ext cx="604837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41305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9" descr="j04315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055" y="379444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3779912" y="4316903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Oh, oh, oh </a:t>
            </a:r>
          </a:p>
          <a:p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Adoramus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 te </a:t>
            </a:r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Domine</a:t>
            </a:r>
            <a:endParaRPr lang="it-IT" sz="3600" dirty="0">
              <a:solidFill>
                <a:schemeClr val="bg1"/>
              </a:solidFill>
              <a:latin typeface="Anna" pitchFamily="50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678154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95693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755576" y="116632"/>
            <a:ext cx="2736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dirty="0" smtClean="0">
                <a:solidFill>
                  <a:schemeClr val="bg1"/>
                </a:solidFill>
                <a:latin typeface="Anna" pitchFamily="50" charset="0"/>
              </a:rPr>
              <a:t>ASCOLTO</a:t>
            </a:r>
            <a:endParaRPr lang="it-IT" sz="4400" dirty="0">
              <a:solidFill>
                <a:schemeClr val="bg1"/>
              </a:solidFill>
              <a:latin typeface="Anna" pitchFamily="50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347864" y="544522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endParaRPr lang="it-IT" dirty="0">
              <a:solidFill>
                <a:schemeClr val="bg2">
                  <a:lumMod val="75000"/>
                </a:schemeClr>
              </a:solidFill>
            </a:endParaRPr>
          </a:p>
          <a:p>
            <a:pPr algn="r">
              <a:defRPr/>
            </a:pPr>
            <a:r>
              <a:rPr lang="it-IT" dirty="0" err="1">
                <a:solidFill>
                  <a:schemeClr val="bg2">
                    <a:lumMod val="75000"/>
                  </a:schemeClr>
                </a:solidFill>
              </a:rPr>
              <a:t>Écouter</a:t>
            </a:r>
            <a:endParaRPr lang="it-IT" dirty="0">
              <a:solidFill>
                <a:schemeClr val="bg2">
                  <a:lumMod val="75000"/>
                </a:schemeClr>
              </a:solidFill>
            </a:endParaRPr>
          </a:p>
          <a:p>
            <a:pPr algn="r">
              <a:defRPr/>
            </a:pPr>
            <a:r>
              <a:rPr lang="it-IT" dirty="0" err="1" smtClean="0">
                <a:solidFill>
                  <a:schemeClr val="bg2">
                    <a:lumMod val="75000"/>
                  </a:schemeClr>
                </a:solidFill>
              </a:rPr>
              <a:t>Listening</a:t>
            </a:r>
            <a:endParaRPr lang="it-IT" dirty="0">
              <a:solidFill>
                <a:schemeClr val="bg2">
                  <a:lumMod val="75000"/>
                </a:schemeClr>
              </a:solidFill>
            </a:endParaRPr>
          </a:p>
          <a:p>
            <a:pPr algn="r">
              <a:defRPr/>
            </a:pPr>
            <a:r>
              <a:rPr lang="it-IT" dirty="0" err="1">
                <a:solidFill>
                  <a:schemeClr val="bg2">
                    <a:lumMod val="75000"/>
                  </a:schemeClr>
                </a:solidFill>
              </a:rPr>
              <a:t>Escuchar</a:t>
            </a:r>
            <a:endParaRPr lang="it-IT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15"/>
          <a:stretch/>
        </p:blipFill>
        <p:spPr>
          <a:xfrm>
            <a:off x="0" y="1268760"/>
            <a:ext cx="6804248" cy="4276255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6911752" y="1278342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solidFill>
                  <a:schemeClr val="bg1"/>
                </a:solidFill>
                <a:latin typeface="Anna" pitchFamily="50" charset="0"/>
              </a:rPr>
              <a:t>Mc  4, 36-40</a:t>
            </a:r>
            <a:endParaRPr lang="it-IT" sz="2800" b="1" dirty="0">
              <a:solidFill>
                <a:schemeClr val="bg1"/>
              </a:solidFill>
              <a:latin typeface="Ann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3941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457</Words>
  <Application>Microsoft Office PowerPoint</Application>
  <PresentationFormat>Presentazione su schermo (4:3)</PresentationFormat>
  <Paragraphs>77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1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don Luciano</dc:creator>
  <cp:lastModifiedBy>don Luciano</cp:lastModifiedBy>
  <cp:revision>52</cp:revision>
  <dcterms:created xsi:type="dcterms:W3CDTF">2012-08-04T04:48:57Z</dcterms:created>
  <dcterms:modified xsi:type="dcterms:W3CDTF">2012-11-27T10:25:16Z</dcterms:modified>
</cp:coreProperties>
</file>